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42324" y="328563"/>
            <a:ext cx="10553103" cy="2570957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Creating youth friendly </a:t>
            </a:r>
            <a:br>
              <a:rPr lang="en-US" sz="6000" dirty="0" smtClean="0"/>
            </a:br>
            <a:r>
              <a:rPr lang="en-US" sz="6000" dirty="0" smtClean="0"/>
              <a:t>spaces at </a:t>
            </a:r>
            <a:br>
              <a:rPr lang="en-US" sz="6000" dirty="0" smtClean="0"/>
            </a:br>
            <a:r>
              <a:rPr lang="en-US" sz="6000" dirty="0" smtClean="0"/>
              <a:t>your fair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8155">
            <a:off x="4058520" y="1233775"/>
            <a:ext cx="6873218" cy="46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 Period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661" y="2063750"/>
            <a:ext cx="4969228" cy="3311525"/>
          </a:xfrm>
        </p:spPr>
      </p:pic>
    </p:spTree>
    <p:extLst>
      <p:ext uri="{BB962C8B-B14F-4D97-AF65-F5344CB8AC3E}">
        <p14:creationId xmlns:p14="http://schemas.microsoft.com/office/powerpoint/2010/main" val="59104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54"/>
          <a:stretch/>
        </p:blipFill>
        <p:spPr>
          <a:xfrm>
            <a:off x="6320473" y="685800"/>
            <a:ext cx="5103087" cy="51716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1" y="2150774"/>
            <a:ext cx="47619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7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(setting the stage)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2019 Milton Fall Fair (Hosted by the Halton Agricultural Society)</a:t>
            </a:r>
          </a:p>
          <a:p>
            <a:pPr lvl="1"/>
            <a:r>
              <a:rPr lang="en-US" dirty="0" smtClean="0"/>
              <a:t>Milton Youth Action Team - Newly formed youth group July 2019</a:t>
            </a:r>
          </a:p>
          <a:p>
            <a:pPr lvl="1"/>
            <a:r>
              <a:rPr lang="en-US" dirty="0" smtClean="0"/>
              <a:t>First project was to develop two entertainment stages for the Fall Fair</a:t>
            </a:r>
          </a:p>
          <a:p>
            <a:pPr lvl="1"/>
            <a:r>
              <a:rPr lang="en-US" dirty="0" smtClean="0"/>
              <a:t>Planning from </a:t>
            </a:r>
            <a:r>
              <a:rPr lang="en-US" dirty="0" err="1" smtClean="0"/>
              <a:t>july</a:t>
            </a:r>
            <a:r>
              <a:rPr lang="en-US" dirty="0" smtClean="0"/>
              <a:t> to September 2019</a:t>
            </a:r>
          </a:p>
          <a:p>
            <a:pPr lvl="1"/>
            <a:r>
              <a:rPr lang="en-US" dirty="0" smtClean="0"/>
              <a:t>Stage one: Battle of the Bands – 7 Bands performed</a:t>
            </a:r>
          </a:p>
          <a:p>
            <a:pPr lvl="1"/>
            <a:r>
              <a:rPr lang="en-US" dirty="0" smtClean="0"/>
              <a:t>Stage Two: Positive youth hangout space pop-up</a:t>
            </a:r>
          </a:p>
          <a:p>
            <a:pPr lvl="2"/>
            <a:r>
              <a:rPr lang="en-US" dirty="0" smtClean="0"/>
              <a:t>Photo booth, games and seating</a:t>
            </a:r>
          </a:p>
          <a:p>
            <a:pPr lvl="2"/>
            <a:r>
              <a:rPr lang="en-US" dirty="0" smtClean="0"/>
              <a:t>7 community partners with interactive and informative booths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5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partnership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453648" cy="3311189"/>
          </a:xfrm>
        </p:spPr>
        <p:txBody>
          <a:bodyPr/>
          <a:lstStyle/>
          <a:p>
            <a:r>
              <a:rPr lang="en-US" dirty="0" smtClean="0"/>
              <a:t>Making the connection: Michelle Dittmer, coordinator of youth services at the Town of Milton connected us to Rachelle Orr from the Halton Agricultural society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Mainly email</a:t>
            </a:r>
          </a:p>
          <a:p>
            <a:pPr lvl="1"/>
            <a:r>
              <a:rPr lang="en-US" dirty="0" smtClean="0"/>
              <a:t>Visit - “Site inspection” and Meeting the board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525" y="2063396"/>
            <a:ext cx="3157728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1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131"/>
            <a:ext cx="10396882" cy="1151965"/>
          </a:xfrm>
        </p:spPr>
        <p:txBody>
          <a:bodyPr/>
          <a:lstStyle/>
          <a:p>
            <a:r>
              <a:rPr lang="en-US" dirty="0" smtClean="0"/>
              <a:t>The role each party played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6214" y="1558344"/>
            <a:ext cx="11256135" cy="410836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Halton Agricultural society</a:t>
            </a:r>
          </a:p>
          <a:p>
            <a:pPr lvl="1"/>
            <a:r>
              <a:rPr lang="en-US" dirty="0" smtClean="0"/>
              <a:t>Provided space at the Fall Fair (Friday)</a:t>
            </a:r>
          </a:p>
          <a:p>
            <a:pPr lvl="1"/>
            <a:r>
              <a:rPr lang="en-US" dirty="0" smtClean="0"/>
              <a:t>Provided a budget for the Battle of the Bands</a:t>
            </a:r>
          </a:p>
          <a:p>
            <a:pPr lvl="1"/>
            <a:r>
              <a:rPr lang="en-US" dirty="0" smtClean="0"/>
              <a:t>Promoted our posters and materials</a:t>
            </a:r>
          </a:p>
          <a:p>
            <a:pPr lvl="1"/>
            <a:r>
              <a:rPr lang="en-US" dirty="0" smtClean="0"/>
              <a:t>Answered our questions and provided insight</a:t>
            </a:r>
          </a:p>
          <a:p>
            <a:pPr lvl="1"/>
            <a:r>
              <a:rPr lang="en-US" dirty="0" smtClean="0"/>
              <a:t>Coordinated the band stage set up and sound</a:t>
            </a:r>
          </a:p>
          <a:p>
            <a:r>
              <a:rPr lang="en-US" dirty="0" smtClean="0"/>
              <a:t>Lily – Staff at Halton Youth Initiative</a:t>
            </a:r>
          </a:p>
          <a:p>
            <a:pPr lvl="1"/>
            <a:r>
              <a:rPr lang="en-US" dirty="0" smtClean="0"/>
              <a:t>Facilitate communication between youth &amp; fair</a:t>
            </a:r>
          </a:p>
          <a:p>
            <a:pPr lvl="1"/>
            <a:r>
              <a:rPr lang="en-US" dirty="0" smtClean="0"/>
              <a:t>Manage budget and materials acquisition </a:t>
            </a:r>
          </a:p>
          <a:p>
            <a:pPr lvl="1"/>
            <a:r>
              <a:rPr lang="en-US" dirty="0" smtClean="0"/>
              <a:t>Volunteer Management</a:t>
            </a:r>
          </a:p>
          <a:p>
            <a:r>
              <a:rPr lang="en-US" dirty="0" smtClean="0"/>
              <a:t>Milton youth action team</a:t>
            </a:r>
          </a:p>
          <a:p>
            <a:pPr lvl="1"/>
            <a:r>
              <a:rPr lang="en-US" dirty="0" smtClean="0"/>
              <a:t>Develop stage ideas and project management</a:t>
            </a:r>
          </a:p>
          <a:p>
            <a:pPr lvl="1"/>
            <a:r>
              <a:rPr lang="en-US" dirty="0" smtClean="0"/>
              <a:t>Create posters, promotions, and communicate with bands and community partners</a:t>
            </a:r>
          </a:p>
          <a:p>
            <a:pPr lvl="1"/>
            <a:r>
              <a:rPr lang="en-US" dirty="0" smtClean="0"/>
              <a:t>Put together materials</a:t>
            </a:r>
          </a:p>
          <a:p>
            <a:pPr lvl="1"/>
            <a:r>
              <a:rPr lang="en-US" dirty="0" smtClean="0"/>
              <a:t>Recruit day-of volunteers</a:t>
            </a:r>
          </a:p>
          <a:p>
            <a:pPr lvl="1"/>
            <a:r>
              <a:rPr lang="en-US" dirty="0" smtClean="0"/>
              <a:t>Run the stages at the Fair!!</a:t>
            </a:r>
          </a:p>
        </p:txBody>
      </p:sp>
    </p:spTree>
    <p:extLst>
      <p:ext uri="{BB962C8B-B14F-4D97-AF65-F5344CB8AC3E}">
        <p14:creationId xmlns:p14="http://schemas.microsoft.com/office/powerpoint/2010/main" val="350771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776396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worked &amp; room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471685" cy="3311189"/>
          </a:xfrm>
        </p:spPr>
        <p:txBody>
          <a:bodyPr/>
          <a:lstStyle/>
          <a:p>
            <a:pPr fontAlgn="base"/>
            <a:r>
              <a:rPr lang="en-US" dirty="0" smtClean="0"/>
              <a:t>strengths: Great Team building, solid attendance, fun experience, solid community outreach and connections</a:t>
            </a:r>
          </a:p>
          <a:p>
            <a:pPr fontAlgn="base"/>
            <a:r>
              <a:rPr lang="en-US" dirty="0" smtClean="0"/>
              <a:t>challenges: tight timing after school on Friday, event anxiety, communicating between the two stages</a:t>
            </a:r>
          </a:p>
          <a:p>
            <a:pPr fontAlgn="base"/>
            <a:r>
              <a:rPr lang="en-US" dirty="0" smtClean="0"/>
              <a:t>Outcome</a:t>
            </a:r>
            <a:r>
              <a:rPr lang="en-US" dirty="0"/>
              <a:t>: COVID-19 postponed, but we had planned on doing again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9"/>
          <a:stretch/>
        </p:blipFill>
        <p:spPr>
          <a:xfrm>
            <a:off x="6273394" y="1837765"/>
            <a:ext cx="5072894" cy="34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8085782" cy="3536820"/>
          </a:xfrm>
        </p:spPr>
        <p:txBody>
          <a:bodyPr/>
          <a:lstStyle/>
          <a:p>
            <a:r>
              <a:rPr lang="en-US" dirty="0" smtClean="0"/>
              <a:t>How we came up with the entertainment ideas?</a:t>
            </a:r>
          </a:p>
          <a:p>
            <a:pPr lvl="1"/>
            <a:r>
              <a:rPr lang="en-US" dirty="0" smtClean="0"/>
              <a:t>Battle of the Bands was a suggestion of the HAS </a:t>
            </a:r>
          </a:p>
          <a:p>
            <a:pPr lvl="1"/>
            <a:r>
              <a:rPr lang="en-US" dirty="0" smtClean="0"/>
              <a:t>Rec Room was our idea</a:t>
            </a:r>
          </a:p>
          <a:p>
            <a:r>
              <a:rPr lang="en-US" dirty="0" smtClean="0"/>
              <a:t>What was involved in making this happen?</a:t>
            </a:r>
          </a:p>
          <a:p>
            <a:pPr lvl="1"/>
            <a:r>
              <a:rPr lang="en-US" dirty="0" smtClean="0"/>
              <a:t>Rec room: developing activity ideas, signing up community partners to host interactive booths, purchasing and making items needed</a:t>
            </a:r>
          </a:p>
          <a:p>
            <a:pPr lvl="1"/>
            <a:r>
              <a:rPr lang="en-US" dirty="0" smtClean="0"/>
              <a:t>Battle of the bands:  Creating forms, connecting with music schools, recruiting judges, creating schedule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583" y="3447242"/>
            <a:ext cx="3221611" cy="3221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582" y="112815"/>
            <a:ext cx="3221611" cy="322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7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youth to the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363764" cy="3311189"/>
          </a:xfrm>
        </p:spPr>
        <p:txBody>
          <a:bodyPr/>
          <a:lstStyle/>
          <a:p>
            <a:r>
              <a:rPr lang="en-US" dirty="0" smtClean="0"/>
              <a:t>Promotion – Instagram, Snapchat, media outlets, at schools, with friends, community partners</a:t>
            </a:r>
          </a:p>
          <a:p>
            <a:r>
              <a:rPr lang="en-US" dirty="0" smtClean="0"/>
              <a:t>Volunteers – creating a number of volunteer positions for new teens to join us at the fair</a:t>
            </a:r>
          </a:p>
          <a:p>
            <a:r>
              <a:rPr lang="en-US" dirty="0" smtClean="0"/>
              <a:t>Tickets</a:t>
            </a:r>
          </a:p>
          <a:p>
            <a:pPr lvl="1"/>
            <a:r>
              <a:rPr lang="en-US" dirty="0" smtClean="0"/>
              <a:t>Contest</a:t>
            </a:r>
          </a:p>
          <a:p>
            <a:pPr lvl="1"/>
            <a:r>
              <a:rPr lang="en-US" dirty="0" smtClean="0"/>
              <a:t>Used budget to provide free tickets to young people in need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564" y="1609860"/>
            <a:ext cx="3747752" cy="49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teen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</a:p>
          <a:p>
            <a:r>
              <a:rPr lang="en-US" dirty="0" smtClean="0"/>
              <a:t>attendees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726" y="3571170"/>
            <a:ext cx="4020732" cy="3015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726" y="329990"/>
            <a:ext cx="4020732" cy="301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47363" y="1718086"/>
            <a:ext cx="3326471" cy="37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79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83</TotalTime>
  <Words>412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Creating youth friendly  spaces at  your fair</vt:lpstr>
      <vt:lpstr>Introductions</vt:lpstr>
      <vt:lpstr>Summary (setting the stage)</vt:lpstr>
      <vt:lpstr>How this partnership developed</vt:lpstr>
      <vt:lpstr>The role each party played</vt:lpstr>
      <vt:lpstr>What worked &amp; room for improvement</vt:lpstr>
      <vt:lpstr>planning</vt:lpstr>
      <vt:lpstr>Drawing youth to the fair</vt:lpstr>
      <vt:lpstr>The teen experience</vt:lpstr>
      <vt:lpstr>Q &amp; A Period</vt:lpstr>
    </vt:vector>
  </TitlesOfParts>
  <Company>Halton Childrens Aid Society.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youth friendly spaces at your fair</dc:title>
  <dc:creator>Lily Viggiano</dc:creator>
  <cp:lastModifiedBy>Lily Viggiano</cp:lastModifiedBy>
  <cp:revision>7</cp:revision>
  <dcterms:created xsi:type="dcterms:W3CDTF">2021-02-15T22:34:16Z</dcterms:created>
  <dcterms:modified xsi:type="dcterms:W3CDTF">2021-02-15T23:58:06Z</dcterms:modified>
</cp:coreProperties>
</file>